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67" r:id="rId6"/>
    <p:sldId id="268" r:id="rId7"/>
    <p:sldId id="274" r:id="rId8"/>
    <p:sldId id="269" r:id="rId9"/>
    <p:sldId id="275" r:id="rId10"/>
    <p:sldId id="270" r:id="rId11"/>
    <p:sldId id="276" r:id="rId12"/>
    <p:sldId id="271" r:id="rId13"/>
    <p:sldId id="277" r:id="rId14"/>
    <p:sldId id="272" r:id="rId15"/>
    <p:sldId id="273" r:id="rId16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2024. 10. 01.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2024. 10. 01.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09" y="4304083"/>
            <a:ext cx="5268177" cy="1442050"/>
          </a:xfrm>
        </p:spPr>
        <p:txBody>
          <a:bodyPr rtlCol="0">
            <a:normAutofit fontScale="90000"/>
          </a:bodyPr>
          <a:lstStyle/>
          <a:p>
            <a:pPr algn="l"/>
            <a:r>
              <a:rPr lang="hu-HU" sz="2700" b="1" i="1" dirty="0">
                <a:solidFill>
                  <a:srgbClr val="FFFFFF"/>
                </a:solidFill>
              </a:rPr>
              <a:t>Hálózati infrastruktúra tervezése és kivitelezése egy iskolai környezetben</a:t>
            </a:r>
            <a:br>
              <a:rPr lang="hu-HU" sz="3600" dirty="0">
                <a:solidFill>
                  <a:srgbClr val="FFFFFF"/>
                </a:solidFill>
              </a:rPr>
            </a:b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hu-HU" sz="1800" dirty="0">
                <a:solidFill>
                  <a:srgbClr val="FFFFFF"/>
                </a:solidFill>
              </a:rPr>
              <a:t>Albók Eszter, </a:t>
            </a:r>
            <a:r>
              <a:rPr lang="hu-HU" sz="1800" dirty="0" err="1">
                <a:solidFill>
                  <a:srgbClr val="FFFFFF"/>
                </a:solidFill>
              </a:rPr>
              <a:t>Oleszka</a:t>
            </a:r>
            <a:r>
              <a:rPr lang="hu-HU" sz="1800" dirty="0">
                <a:solidFill>
                  <a:srgbClr val="FFFFFF"/>
                </a:solidFill>
              </a:rPr>
              <a:t> Attila, Simon Viktor  12.c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0A8CE4-68A5-4DA3-8402-C627A6DD0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31F803-940A-4EF1-B4BB-D4B7CFD46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5319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12AAA2-CA71-40D9-8C36-A666C63CE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 és konklúzió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347EBA5-A554-4CF5-BC5A-167120A36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550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4C2533-509E-4F90-9EF4-8D3B23F85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 h </a:t>
            </a:r>
            <a:r>
              <a:rPr lang="hu-HU" dirty="0" err="1"/>
              <a:t>vegigszenvedted</a:t>
            </a:r>
            <a:r>
              <a:rPr lang="hu-HU" dirty="0"/>
              <a:t> a </a:t>
            </a:r>
            <a:r>
              <a:rPr lang="hu-HU" dirty="0" err="1"/>
              <a:t>diakat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93CFD36-34A0-4245-A057-7D0D4A611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8105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E38CAF-1123-46CC-A41C-B3FC23B3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A projekt célja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67DAA9-B02F-40E9-9EB4-FF0B79CE5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</a:t>
            </a:r>
            <a:r>
              <a:rPr lang="hu-HU" dirty="0" err="1"/>
              <a:t>projektunk</a:t>
            </a:r>
            <a:r>
              <a:rPr lang="hu-HU" dirty="0"/>
              <a:t> célja hogy egy hálózatot hozzunk létre az iskolában amire diákok, tanárok és a </a:t>
            </a:r>
            <a:r>
              <a:rPr lang="hu-HU" dirty="0" err="1"/>
              <a:t>vendégeg</a:t>
            </a:r>
            <a:r>
              <a:rPr lang="hu-HU" dirty="0"/>
              <a:t> is feltudnak csatlakozni. Külön hozzá férési hitelesítővel.</a:t>
            </a:r>
          </a:p>
          <a:p>
            <a:r>
              <a:rPr lang="hu-HU" dirty="0"/>
              <a:t>A minden terembe lenne egy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</a:t>
            </a:r>
            <a:r>
              <a:rPr lang="hu-HU" dirty="0"/>
              <a:t> amire fel tudnak csatlakozni és 7 osztályba még interaktív tábla is kerülne amin hatékonyabban tudnának tanulni a diákok.</a:t>
            </a:r>
          </a:p>
          <a:p>
            <a:r>
              <a:rPr lang="hu-HU" dirty="0"/>
              <a:t>A 2 tanári szobába kerülne 2-2 nyomtató és 1 kerülne az igazgatói szobába amik wifisek lesznek hogy könnyeb legyen a nyomtatás.</a:t>
            </a:r>
          </a:p>
          <a:p>
            <a:endParaRPr lang="hu-HU" dirty="0"/>
          </a:p>
          <a:p>
            <a:r>
              <a:rPr lang="hu-HU" dirty="0"/>
              <a:t>(A 2. ES 3. PONT AZ INKABB A HÁLÓZATI TERV BE KÉNE :3) MERT AZ MÁR A TERV HEZ KAPCSOLÓDIK </a:t>
            </a:r>
          </a:p>
        </p:txBody>
      </p:sp>
    </p:spTree>
    <p:extLst>
      <p:ext uri="{BB962C8B-B14F-4D97-AF65-F5344CB8AC3E}">
        <p14:creationId xmlns:p14="http://schemas.microsoft.com/office/powerpoint/2010/main" val="1326195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C53AF8-A3D5-44C7-9813-C172548B3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Hálózati terv és topológia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BC5EFE-E908-4167-AD1F-FF4A12378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Minden terembe kell egy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</a:t>
            </a:r>
            <a:r>
              <a:rPr lang="hu-HU" dirty="0"/>
              <a:t> hogy a megfelelő internet elérhetőséget biztosítsunk</a:t>
            </a:r>
          </a:p>
          <a:p>
            <a:r>
              <a:rPr lang="hu-HU" dirty="0"/>
              <a:t>3 hálózat kell amire a diákok, tanárok és vendégek külön hálózaton tudjanak csatlakozni az internethez</a:t>
            </a:r>
          </a:p>
          <a:p>
            <a:r>
              <a:rPr lang="hu-HU" dirty="0"/>
              <a:t>7 osztályba még interaktív tábla is kerül amin hatékonyabban tudnának tanulni a diákok.</a:t>
            </a:r>
          </a:p>
          <a:p>
            <a:r>
              <a:rPr lang="hu-HU" dirty="0"/>
              <a:t>A 2 tanári szobába kerül 2-2 nyomtató és 1 kerül az igazgatói szobába amik wifisek hogy könnyeb legyen a nyomtatás.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29191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70B668-5B18-4062-B4E7-E5DC66D36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Hálózati terv és topológia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B8A9B17B-BF80-41BA-9171-BEEC686BB8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3327" y="2008487"/>
            <a:ext cx="11092649" cy="380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418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D97E6F-8FC3-4BBD-88D6-CF6701FC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1BBA341-54BD-4496-A49C-5E6EE07D5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28030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37EFED-534E-4719-8CC7-40DDD90FE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3906181-83C2-4889-B0AE-82C7A5825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04465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27E655-2888-42AB-BDAA-5DDD2666B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hu-HU" dirty="0"/>
              <a:t>Biztonsági beállítások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399F9B-6AD0-47CE-A2B4-67AEB997F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Vpn</a:t>
            </a:r>
            <a:r>
              <a:rPr lang="hu-HU"/>
              <a:t> izé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57204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207C02-88CD-4F04-85C4-45618187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A9E21A-82CB-42CB-AD37-B7CC676FF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3423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D5C4A2-2991-4B7B-8671-8D1AA011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248F60-EACD-4495-996D-ECEB72BA6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1919113"/>
      </p:ext>
    </p:extLst>
  </p:cSld>
  <p:clrMapOvr>
    <a:masterClrMapping/>
  </p:clrMapOvr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purl.org/dc/terms/"/>
    <ds:schemaRef ds:uri="http://schemas.microsoft.com/office/2006/documentManagement/typ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218</Words>
  <Application>Microsoft Office PowerPoint</Application>
  <PresentationFormat>Szélesvásznú</PresentationFormat>
  <Paragraphs>23</Paragraphs>
  <Slides>12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5" baseType="lpstr">
      <vt:lpstr>Calibri</vt:lpstr>
      <vt:lpstr>Franklin Gothic Book</vt:lpstr>
      <vt:lpstr>Körülvágás</vt:lpstr>
      <vt:lpstr>Hálózati infrastruktúra tervezése és kivitelezése egy iskolai környezetben </vt:lpstr>
      <vt:lpstr>A projekt célja</vt:lpstr>
      <vt:lpstr>Hálózati terv és topológia</vt:lpstr>
      <vt:lpstr>Hálózati terv és topológia</vt:lpstr>
      <vt:lpstr>Eszközök és szoftverek</vt:lpstr>
      <vt:lpstr>Eszközök és szoftverek</vt:lpstr>
      <vt:lpstr>Biztonsági beállítások</vt:lpstr>
      <vt:lpstr>PowerPoint-bemutató</vt:lpstr>
      <vt:lpstr>Telepítés és konfigurálás</vt:lpstr>
      <vt:lpstr>Telepítés és konfiguráció</vt:lpstr>
      <vt:lpstr>Összegzés és konklúzió</vt:lpstr>
      <vt:lpstr>Kösz h vegigszenvedted a diakat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2024-09-12T05:33:09Z</dcterms:created>
  <dcterms:modified xsi:type="dcterms:W3CDTF">2024-10-01T06:59:05Z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